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anikesh12@outlook.com" userId="522b1ad23d82800f" providerId="LiveId" clId="{52DD5797-C933-496C-B9EF-2E639399DB42}"/>
    <pc:docChg chg="custSel modSld">
      <pc:chgData name="singhanikesh12@outlook.com" userId="522b1ad23d82800f" providerId="LiveId" clId="{52DD5797-C933-496C-B9EF-2E639399DB42}" dt="2022-11-15T06:41:38.347" v="16"/>
      <pc:docMkLst>
        <pc:docMk/>
      </pc:docMkLst>
      <pc:sldChg chg="modSp mod modAnim">
        <pc:chgData name="singhanikesh12@outlook.com" userId="522b1ad23d82800f" providerId="LiveId" clId="{52DD5797-C933-496C-B9EF-2E639399DB42}" dt="2022-11-15T06:40:30.665" v="6"/>
        <pc:sldMkLst>
          <pc:docMk/>
          <pc:sldMk cId="1760459637" sldId="258"/>
        </pc:sldMkLst>
        <pc:graphicFrameChg chg="mod modGraphic">
          <ac:chgData name="singhanikesh12@outlook.com" userId="522b1ad23d82800f" providerId="LiveId" clId="{52DD5797-C933-496C-B9EF-2E639399DB42}" dt="2022-11-15T06:40:09.991" v="1"/>
          <ac:graphicFrameMkLst>
            <pc:docMk/>
            <pc:sldMk cId="1760459637" sldId="258"/>
            <ac:graphicFrameMk id="6" creationId="{0BCC87F2-D586-42B4-8D8A-166B6CA5AC1B}"/>
          </ac:graphicFrameMkLst>
        </pc:graphicFrameChg>
      </pc:sldChg>
      <pc:sldChg chg="modSp mod modAnim">
        <pc:chgData name="singhanikesh12@outlook.com" userId="522b1ad23d82800f" providerId="LiveId" clId="{52DD5797-C933-496C-B9EF-2E639399DB42}" dt="2022-11-15T06:40:49.524" v="8"/>
        <pc:sldMkLst>
          <pc:docMk/>
          <pc:sldMk cId="3259555799" sldId="259"/>
        </pc:sldMkLst>
        <pc:graphicFrameChg chg="mod modGraphic">
          <ac:chgData name="singhanikesh12@outlook.com" userId="522b1ad23d82800f" providerId="LiveId" clId="{52DD5797-C933-496C-B9EF-2E639399DB42}" dt="2022-11-15T06:40:49.524" v="8"/>
          <ac:graphicFrameMkLst>
            <pc:docMk/>
            <pc:sldMk cId="3259555799" sldId="259"/>
            <ac:graphicFrameMk id="5" creationId="{0C38901B-9E30-4A62-A379-9E99B719F8B0}"/>
          </ac:graphicFrameMkLst>
        </pc:graphicFrameChg>
      </pc:sldChg>
      <pc:sldChg chg="modSp mod modAnim">
        <pc:chgData name="singhanikesh12@outlook.com" userId="522b1ad23d82800f" providerId="LiveId" clId="{52DD5797-C933-496C-B9EF-2E639399DB42}" dt="2022-11-15T06:41:06.473" v="10"/>
        <pc:sldMkLst>
          <pc:docMk/>
          <pc:sldMk cId="1182162657" sldId="260"/>
        </pc:sldMkLst>
        <pc:graphicFrameChg chg="mod modGraphic">
          <ac:chgData name="singhanikesh12@outlook.com" userId="522b1ad23d82800f" providerId="LiveId" clId="{52DD5797-C933-496C-B9EF-2E639399DB42}" dt="2022-11-15T06:41:06.473" v="10"/>
          <ac:graphicFrameMkLst>
            <pc:docMk/>
            <pc:sldMk cId="1182162657" sldId="260"/>
            <ac:graphicFrameMk id="5" creationId="{AE593CE8-D101-4CFF-930A-6210FB060590}"/>
          </ac:graphicFrameMkLst>
        </pc:graphicFrameChg>
      </pc:sldChg>
      <pc:sldChg chg="modSp mod modAnim">
        <pc:chgData name="singhanikesh12@outlook.com" userId="522b1ad23d82800f" providerId="LiveId" clId="{52DD5797-C933-496C-B9EF-2E639399DB42}" dt="2022-11-15T06:41:19.966" v="13"/>
        <pc:sldMkLst>
          <pc:docMk/>
          <pc:sldMk cId="2247393474" sldId="261"/>
        </pc:sldMkLst>
        <pc:graphicFrameChg chg="mod modGraphic">
          <ac:chgData name="singhanikesh12@outlook.com" userId="522b1ad23d82800f" providerId="LiveId" clId="{52DD5797-C933-496C-B9EF-2E639399DB42}" dt="2022-11-15T06:41:16.450" v="12"/>
          <ac:graphicFrameMkLst>
            <pc:docMk/>
            <pc:sldMk cId="2247393474" sldId="261"/>
            <ac:graphicFrameMk id="7" creationId="{DDB5870F-B44A-434A-81AF-ACD9B1D99D7C}"/>
          </ac:graphicFrameMkLst>
        </pc:graphicFrameChg>
      </pc:sldChg>
      <pc:sldChg chg="modSp mod modAnim">
        <pc:chgData name="singhanikesh12@outlook.com" userId="522b1ad23d82800f" providerId="LiveId" clId="{52DD5797-C933-496C-B9EF-2E639399DB42}" dt="2022-11-15T06:41:38.347" v="16"/>
        <pc:sldMkLst>
          <pc:docMk/>
          <pc:sldMk cId="4250514171" sldId="262"/>
        </pc:sldMkLst>
        <pc:graphicFrameChg chg="mod modGraphic">
          <ac:chgData name="singhanikesh12@outlook.com" userId="522b1ad23d82800f" providerId="LiveId" clId="{52DD5797-C933-496C-B9EF-2E639399DB42}" dt="2022-11-15T06:41:34.547" v="15"/>
          <ac:graphicFrameMkLst>
            <pc:docMk/>
            <pc:sldMk cId="4250514171" sldId="262"/>
            <ac:graphicFrameMk id="5" creationId="{79A4947B-1E4A-41FC-A80F-8C3E3D10663A}"/>
          </ac:graphicFrameMkLst>
        </pc:graphicFrame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media/model3d2.glb>
</file>

<file path=ppt/media/model3d3.glb>
</file>

<file path=ppt/media/model3d4.glb>
</file>

<file path=ppt/media/model3d5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9D82A-4F1E-4189-ABD9-D7782AB72E9D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1068B5-62BA-4098-9BB3-E8F115639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04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Used for requirement elicitation(production)  methodology used to create a system requirement specification documents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1068B5-62BA-4098-9BB3-E8F1156398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244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Sponsor is usually a executive , sometimes sponsor will assists the facilitator with conflict resolution</a:t>
            </a:r>
          </a:p>
          <a:p>
            <a:r>
              <a:rPr lang="en-US" dirty="0"/>
              <a:t>.Facilitator is a neutral party and preparation JAD workshops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1068B5-62BA-4098-9BB3-E8F1156398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684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 by </a:t>
            </a:r>
            <a:r>
              <a:rPr lang="en-US" dirty="0" err="1"/>
              <a:t>Facilitater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1068B5-62BA-4098-9BB3-E8F1156398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12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DFF4-2F82-42EA-B189-25678B792F98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74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00644-E17A-4705-8ED7-0B13CC7BE452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28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7D45-FAC2-43EB-979D-ED6FF73C1AA3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1344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D2C8F-2114-4E9E-8B06-ED75ECAE224D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371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F172B-AF87-4458-A5BE-A8F6ACF1712E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0640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183B-F2E8-4AC4-B7D0-56186D588934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849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D3183-7731-4EF2-A0A0-4B4060E37D55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25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1A8D4-5B79-44F7-A85F-4F6769217279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903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E026-7236-423A-9D9D-31FBC95FA78D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62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225C9-DD6E-41A7-8018-DE95917A90CB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09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46D3-9236-459B-9CD8-D9BE89D6C61D}" type="datetime1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721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50897-28B2-4733-9F10-1F8A0287F382}" type="datetime1">
              <a:rPr lang="en-US" smtClean="0"/>
              <a:t>11/15/2022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332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A69C6-35C4-42D9-8105-27DB6A0338AE}" type="datetime1">
              <a:rPr lang="en-US" smtClean="0"/>
              <a:t>11/15/2022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64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86120-2277-4B9A-83CE-80CE5C8EB5C8}" type="datetime1">
              <a:rPr lang="en-US" smtClean="0"/>
              <a:t>11/15/2022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10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00E36-EF14-49E3-B2DF-04937F95B1E6}" type="datetime1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377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A5AF-FF4A-4004-BD28-EDFEC3432B4F}" type="datetime1">
              <a:rPr lang="en-US" smtClean="0"/>
              <a:t>11/15/2022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81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727FB-8F49-43E6-B956-66202BDBC698}" type="datetime1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5864F33-5506-443D-ABAF-1C57D3871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77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ED47-50F9-4315-A907-C98F4D8F26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Joint  Application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0F2796-C0B8-4603-830F-3305830E00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5934635"/>
            <a:ext cx="5795697" cy="839483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Prepared By : Avash Nepal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E6669-8C65-4A26-AC43-B2516DF42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357" y="6354376"/>
            <a:ext cx="683339" cy="365125"/>
          </a:xfrm>
        </p:spPr>
        <p:txBody>
          <a:bodyPr/>
          <a:lstStyle/>
          <a:p>
            <a:fld id="{A5864F33-5506-443D-ABAF-1C57D3871AF0}" type="slidenum">
              <a:rPr lang="en-US" sz="2000" smtClean="0">
                <a:solidFill>
                  <a:schemeClr val="tx1"/>
                </a:solidFill>
              </a:rPr>
              <a:t>1</a:t>
            </a:fld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91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B392B69-E33E-4A36-B321-E7D3D394D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671" y="1760070"/>
            <a:ext cx="3716929" cy="3075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F91499-BCD0-40C8-B5BE-6C3014660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Joint Application Development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8DF50-9036-40EE-B4F4-11B9A89A4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329858"/>
          </a:xfrm>
        </p:spPr>
        <p:txBody>
          <a:bodyPr>
            <a:normAutofit/>
          </a:bodyPr>
          <a:lstStyle/>
          <a:p>
            <a:r>
              <a:rPr lang="en-US" sz="2400" dirty="0"/>
              <a:t>Also known as Joint Application Design</a:t>
            </a:r>
          </a:p>
          <a:p>
            <a:r>
              <a:rPr lang="en-US" sz="2400" dirty="0"/>
              <a:t>Used for requirement elicitation </a:t>
            </a:r>
          </a:p>
          <a:p>
            <a:r>
              <a:rPr lang="en-US" sz="2400" dirty="0"/>
              <a:t>Group orientated</a:t>
            </a:r>
          </a:p>
          <a:p>
            <a:r>
              <a:rPr lang="en-US" sz="2400" dirty="0"/>
              <a:t>Facilitated through workshop session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FAA140-1187-4C2A-8BAD-FDA58663C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1792" y="6104965"/>
            <a:ext cx="683339" cy="648727"/>
          </a:xfrm>
        </p:spPr>
        <p:txBody>
          <a:bodyPr/>
          <a:lstStyle/>
          <a:p>
            <a:fld id="{A5864F33-5506-443D-ABAF-1C57D3871AF0}" type="slidenum">
              <a:rPr lang="en-US" sz="2000" smtClean="0">
                <a:solidFill>
                  <a:schemeClr val="tx1"/>
                </a:solidFill>
              </a:rPr>
              <a:t>2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01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1E838-FB21-486C-90A8-223A3085C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JAD Team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65AC1-2895-43D6-B30F-F1C8EF57F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5335" y="1609557"/>
            <a:ext cx="8596668" cy="3880773"/>
          </a:xfrm>
        </p:spPr>
        <p:txBody>
          <a:bodyPr/>
          <a:lstStyle/>
          <a:p>
            <a:r>
              <a:rPr lang="en-US" dirty="0"/>
              <a:t>Sponsor</a:t>
            </a:r>
          </a:p>
          <a:p>
            <a:pPr marL="0" indent="0">
              <a:buNone/>
            </a:pPr>
            <a:r>
              <a:rPr lang="en-US" dirty="0"/>
              <a:t>		One or more individuals</a:t>
            </a:r>
          </a:p>
          <a:p>
            <a:r>
              <a:rPr lang="en-US" dirty="0"/>
              <a:t>Facilitator</a:t>
            </a:r>
          </a:p>
          <a:p>
            <a:pPr marL="0" indent="0">
              <a:buNone/>
            </a:pPr>
            <a:r>
              <a:rPr lang="en-US" dirty="0"/>
              <a:t>		There can be only one </a:t>
            </a:r>
          </a:p>
          <a:p>
            <a:r>
              <a:rPr lang="en-US" dirty="0"/>
              <a:t>Participant</a:t>
            </a:r>
          </a:p>
          <a:p>
            <a:pPr marL="0" indent="0">
              <a:buNone/>
            </a:pPr>
            <a:r>
              <a:rPr lang="en-US" dirty="0"/>
              <a:t>		Multiple individuals based on scope and complexity</a:t>
            </a:r>
          </a:p>
          <a:p>
            <a:r>
              <a:rPr lang="en-US" dirty="0"/>
              <a:t>Scribe</a:t>
            </a:r>
          </a:p>
          <a:p>
            <a:pPr marL="0" indent="0">
              <a:buNone/>
            </a:pPr>
            <a:r>
              <a:rPr lang="en-US" dirty="0"/>
              <a:t>		Typically one individual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942B0-8F14-428A-AD1B-A62A3709B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1551" y="6031832"/>
            <a:ext cx="1079607" cy="609600"/>
          </a:xfrm>
          <a:ln>
            <a:noFill/>
          </a:ln>
        </p:spPr>
        <p:txBody>
          <a:bodyPr/>
          <a:lstStyle/>
          <a:p>
            <a:fld id="{A5864F33-5506-443D-ABAF-1C57D3871AF0}" type="slidenum">
              <a:rPr lang="en-US" sz="1800" smtClean="0">
                <a:solidFill>
                  <a:schemeClr val="tx1"/>
                </a:solidFill>
              </a:rPr>
              <a:t>3</a:t>
            </a:fld>
            <a:endParaRPr lang="en-US" sz="18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Chat">
                <a:extLst>
                  <a:ext uri="{FF2B5EF4-FFF2-40B4-BE49-F238E27FC236}">
                    <a16:creationId xmlns:a16="http://schemas.microsoft.com/office/drawing/2014/main" id="{0BCC87F2-D586-42B4-8D8A-166B6CA5AC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86345352"/>
                  </p:ext>
                </p:extLst>
              </p:nvPr>
            </p:nvGraphicFramePr>
            <p:xfrm>
              <a:off x="443957" y="2025598"/>
              <a:ext cx="3194816" cy="258628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194816" cy="2586280"/>
                    </a:xfrm>
                    <a:prstGeom prst="rect">
                      <a:avLst/>
                    </a:prstGeom>
                  </am3d:spPr>
                  <am3d:camera>
                    <am3d:pos x="0" y="0" z="6130235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0602" d="1000000"/>
                    <am3d:preTrans dx="2246715" dy="-8468697" dz="723917"/>
                    <am3d:scale>
                      <am3d:sx n="1000000" d="1000000"/>
                      <am3d:sy n="1000000" d="1000000"/>
                      <am3d:sz n="1000000" d="1000000"/>
                    </am3d:scale>
                    <am3d:rot ax="9271472" ay="-374371" az="-1062214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5830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Chat">
                <a:extLst>
                  <a:ext uri="{FF2B5EF4-FFF2-40B4-BE49-F238E27FC236}">
                    <a16:creationId xmlns:a16="http://schemas.microsoft.com/office/drawing/2014/main" id="{0BCC87F2-D586-42B4-8D8A-166B6CA5AC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3957" y="2025598"/>
                <a:ext cx="3194816" cy="258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0459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346C0-CA01-4754-89C2-C6FFE2BDF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a JAD Workshop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86EA8-F057-42DB-ADBC-36E93AC67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Establish rules and procedures</a:t>
            </a:r>
          </a:p>
          <a:p>
            <a:r>
              <a:rPr lang="en-US" dirty="0"/>
              <a:t>Interview participants</a:t>
            </a:r>
          </a:p>
          <a:p>
            <a:r>
              <a:rPr lang="en-US" dirty="0"/>
              <a:t>Gather materials</a:t>
            </a:r>
          </a:p>
          <a:p>
            <a:r>
              <a:rPr lang="en-US" dirty="0"/>
              <a:t>Establish meeting 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B71CB-15A3-4420-A651-2198C98BD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2996" y="6041362"/>
            <a:ext cx="683339" cy="502992"/>
          </a:xfrm>
        </p:spPr>
        <p:txBody>
          <a:bodyPr/>
          <a:lstStyle/>
          <a:p>
            <a:fld id="{A5864F33-5506-443D-ABAF-1C57D3871AF0}" type="slidenum">
              <a:rPr lang="en-US" sz="1800" smtClean="0">
                <a:solidFill>
                  <a:schemeClr val="tx1"/>
                </a:solidFill>
              </a:rPr>
              <a:t>4</a:t>
            </a:fld>
            <a:endParaRPr lang="en-US" sz="28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Checklist">
                <a:extLst>
                  <a:ext uri="{FF2B5EF4-FFF2-40B4-BE49-F238E27FC236}">
                    <a16:creationId xmlns:a16="http://schemas.microsoft.com/office/drawing/2014/main" id="{0C38901B-9E30-4A62-A379-9E99B719F8B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33700195"/>
                  </p:ext>
                </p:extLst>
              </p:nvPr>
            </p:nvGraphicFramePr>
            <p:xfrm>
              <a:off x="4880418" y="338606"/>
              <a:ext cx="4218753" cy="480918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218753" cy="4809186"/>
                    </a:xfrm>
                    <a:prstGeom prst="rect">
                      <a:avLst/>
                    </a:prstGeom>
                  </am3d:spPr>
                  <am3d:camera>
                    <am3d:pos x="0" y="0" z="616168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3313" d="1000000"/>
                    <am3d:preTrans dx="-2" dy="-8018320" dz="-1001795"/>
                    <am3d:scale>
                      <am3d:sx n="1000000" d="1000000"/>
                      <am3d:sy n="1000000" d="1000000"/>
                      <am3d:sz n="1000000" d="1000000"/>
                    </am3d:scale>
                    <am3d:rot ax="3433673" ay="2076638" az="248529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Checklist">
                <a:extLst>
                  <a:ext uri="{FF2B5EF4-FFF2-40B4-BE49-F238E27FC236}">
                    <a16:creationId xmlns:a16="http://schemas.microsoft.com/office/drawing/2014/main" id="{0C38901B-9E30-4A62-A379-9E99B719F8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80418" y="338606"/>
                <a:ext cx="4218753" cy="48091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9555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ACC97-E870-49FC-A2BA-834EE90D3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JAD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5DB06-F506-4284-BA7A-90D1EB5D9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Facilitator follows agenda</a:t>
            </a:r>
          </a:p>
          <a:p>
            <a:r>
              <a:rPr lang="en-US" dirty="0"/>
              <a:t>Discuss high-level requirements</a:t>
            </a:r>
          </a:p>
          <a:p>
            <a:r>
              <a:rPr lang="en-US" dirty="0"/>
              <a:t>Decisions through group consensus</a:t>
            </a:r>
          </a:p>
          <a:p>
            <a:r>
              <a:rPr lang="en-US" dirty="0"/>
              <a:t>Unresolved open issues are documented</a:t>
            </a:r>
          </a:p>
          <a:p>
            <a:r>
              <a:rPr lang="en-US" dirty="0"/>
              <a:t>Design specification is created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9B01F-8432-433D-856C-05D06454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2996" y="5855369"/>
            <a:ext cx="683339" cy="647371"/>
          </a:xfrm>
        </p:spPr>
        <p:txBody>
          <a:bodyPr/>
          <a:lstStyle/>
          <a:p>
            <a:fld id="{A5864F33-5506-443D-ABAF-1C57D3871AF0}" type="slidenum">
              <a:rPr lang="en-US" sz="1800" smtClean="0">
                <a:solidFill>
                  <a:schemeClr val="tx1"/>
                </a:solidFill>
              </a:rPr>
              <a:t>5</a:t>
            </a:fld>
            <a:endParaRPr lang="en-US" sz="18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Group">
                <a:extLst>
                  <a:ext uri="{FF2B5EF4-FFF2-40B4-BE49-F238E27FC236}">
                    <a16:creationId xmlns:a16="http://schemas.microsoft.com/office/drawing/2014/main" id="{AE593CE8-D101-4CFF-930A-6210FB0605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93225964"/>
                  </p:ext>
                </p:extLst>
              </p:nvPr>
            </p:nvGraphicFramePr>
            <p:xfrm>
              <a:off x="5331304" y="1557812"/>
              <a:ext cx="4071191" cy="367168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071191" cy="3671682"/>
                    </a:xfrm>
                    <a:prstGeom prst="rect">
                      <a:avLst/>
                    </a:prstGeom>
                  </am3d:spPr>
                  <am3d:camera>
                    <am3d:pos x="0" y="0" z="675628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7406" d="1000000"/>
                    <am3d:preTrans dx="0" dy="-452662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892484" ay="-2687333" az="-338092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9355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Group">
                <a:extLst>
                  <a:ext uri="{FF2B5EF4-FFF2-40B4-BE49-F238E27FC236}">
                    <a16:creationId xmlns:a16="http://schemas.microsoft.com/office/drawing/2014/main" id="{AE593CE8-D101-4CFF-930A-6210FB0605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31304" y="1557812"/>
                <a:ext cx="4071191" cy="36716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2162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Thumbs Up Emoji">
                <a:extLst>
                  <a:ext uri="{FF2B5EF4-FFF2-40B4-BE49-F238E27FC236}">
                    <a16:creationId xmlns:a16="http://schemas.microsoft.com/office/drawing/2014/main" id="{DDB5870F-B44A-434A-81AF-ACD9B1D99D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2409118"/>
                  </p:ext>
                </p:extLst>
              </p:nvPr>
            </p:nvGraphicFramePr>
            <p:xfrm>
              <a:off x="7260120" y="2065337"/>
              <a:ext cx="3532462" cy="388077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32462" cy="3880774"/>
                    </a:xfrm>
                    <a:prstGeom prst="rect">
                      <a:avLst/>
                    </a:prstGeom>
                  </am3d:spPr>
                  <am3d:camera>
                    <am3d:pos x="0" y="0" z="663080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511" d="1000000"/>
                    <am3d:preTrans dx="-824025" dy="-17929067" dz="-2192431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6081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Thumbs Up Emoji">
                <a:extLst>
                  <a:ext uri="{FF2B5EF4-FFF2-40B4-BE49-F238E27FC236}">
                    <a16:creationId xmlns:a16="http://schemas.microsoft.com/office/drawing/2014/main" id="{DDB5870F-B44A-434A-81AF-ACD9B1D99D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60120" y="2065337"/>
                <a:ext cx="3532462" cy="3880774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8EEC0CB6-E00D-4FC7-A961-819E38C99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2E299-B5D1-4DFD-B78E-906AF2461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JAD allows stakeholders to rapidly decide on solutions for various problems</a:t>
            </a:r>
          </a:p>
          <a:p>
            <a:r>
              <a:rPr lang="en-US" dirty="0"/>
              <a:t>JAD allows all stakeholders to speak directly with one another.</a:t>
            </a:r>
          </a:p>
          <a:p>
            <a:r>
              <a:rPr lang="en-US" dirty="0"/>
              <a:t>JAD provides a structured approach to requirement elicitation that can help reduce development errors.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4622B9-FD3A-492E-8B10-DEE68CB0F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2888" y="6317587"/>
            <a:ext cx="683339" cy="365125"/>
          </a:xfrm>
        </p:spPr>
        <p:txBody>
          <a:bodyPr/>
          <a:lstStyle/>
          <a:p>
            <a:fld id="{A5864F33-5506-443D-ABAF-1C57D3871AF0}" type="slidenum">
              <a:rPr lang="en-US" sz="2000" smtClean="0">
                <a:solidFill>
                  <a:schemeClr val="tx1"/>
                </a:solidFill>
              </a:rPr>
              <a:t>6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393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Thumbs Down Emoji">
                <a:extLst>
                  <a:ext uri="{FF2B5EF4-FFF2-40B4-BE49-F238E27FC236}">
                    <a16:creationId xmlns:a16="http://schemas.microsoft.com/office/drawing/2014/main" id="{79A4947B-1E4A-41FC-A80F-8C3E3D10663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95960752"/>
                  </p:ext>
                </p:extLst>
              </p:nvPr>
            </p:nvGraphicFramePr>
            <p:xfrm>
              <a:off x="7158362" y="2160589"/>
              <a:ext cx="3342619" cy="353308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42619" cy="3533082"/>
                    </a:xfrm>
                    <a:prstGeom prst="rect">
                      <a:avLst/>
                    </a:prstGeom>
                  </am3d:spPr>
                  <am3d:camera>
                    <am3d:pos x="0" y="0" z="663080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511" d="1000000"/>
                    <am3d:preTrans dx="-1477901" dy="-18000000" dz="-2192431"/>
                    <am3d:scale>
                      <am3d:sx n="1000000" d="1000000"/>
                      <am3d:sy n="1000000" d="1000000"/>
                      <am3d:sz n="1000000" d="1000000"/>
                    </am3d:scale>
                    <am3d:rot ax="-8792448" ay="164774" az="-1069118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Thumbs Down Emoji">
                <a:extLst>
                  <a:ext uri="{FF2B5EF4-FFF2-40B4-BE49-F238E27FC236}">
                    <a16:creationId xmlns:a16="http://schemas.microsoft.com/office/drawing/2014/main" id="{79A4947B-1E4A-41FC-A80F-8C3E3D1066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58362" y="2160589"/>
                <a:ext cx="3342619" cy="3533082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663916B2-9DBA-48E1-9C01-0B3943514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D4EB7-C076-4E56-9923-03D32B087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JAD requires the team to have substantial experience in the problem domain</a:t>
            </a:r>
          </a:p>
          <a:p>
            <a:r>
              <a:rPr lang="en-US" dirty="0"/>
              <a:t>JAD can be logistically difficult if there are a large number of stakeholders spread across different time zones</a:t>
            </a:r>
          </a:p>
          <a:p>
            <a:r>
              <a:rPr lang="en-US" dirty="0"/>
              <a:t>Members of large meeting can become subject to “group think”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00172B-DEED-49DB-8FEB-68D565EF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4788" y="6250912"/>
            <a:ext cx="683339" cy="365125"/>
          </a:xfrm>
        </p:spPr>
        <p:txBody>
          <a:bodyPr/>
          <a:lstStyle/>
          <a:p>
            <a:fld id="{A5864F33-5506-443D-ABAF-1C57D3871AF0}" type="slidenum">
              <a:rPr lang="en-US" sz="2000" smtClean="0">
                <a:solidFill>
                  <a:schemeClr val="tx1"/>
                </a:solidFill>
              </a:rPr>
              <a:t>7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514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D94CB-9802-46DA-A948-F6A91B8CF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F0B28-4703-4643-8FC1-5F6D275F1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JAD works well when developing a new application </a:t>
            </a:r>
          </a:p>
          <a:p>
            <a:r>
              <a:rPr lang="en-US" dirty="0"/>
              <a:t>JAD is not necessary when an existing application is receiving minor updates or improvements</a:t>
            </a:r>
          </a:p>
          <a:p>
            <a:r>
              <a:rPr lang="en-US" dirty="0"/>
              <a:t>JAD may not be effective if there is an excessive number of stakeholders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E2E7C-EEA6-4B4D-BFB6-8CE99BCF6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0038" y="6212812"/>
            <a:ext cx="683339" cy="365125"/>
          </a:xfrm>
        </p:spPr>
        <p:txBody>
          <a:bodyPr/>
          <a:lstStyle/>
          <a:p>
            <a:fld id="{A5864F33-5506-443D-ABAF-1C57D3871AF0}" type="slidenum">
              <a:rPr lang="en-US" sz="2000" smtClean="0">
                <a:solidFill>
                  <a:schemeClr val="tx1"/>
                </a:solidFill>
              </a:rPr>
              <a:t>8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797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7D7D3-6A71-44BE-8798-501FA87EB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559" y="1887018"/>
            <a:ext cx="8596668" cy="177165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000" dirty="0"/>
              <a:t>Thank You!!!!!!!!!!!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C3DF33-5A43-44F6-9187-07C3CFFF0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64F33-5506-443D-ABAF-1C57D3871A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123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60</TotalTime>
  <Words>275</Words>
  <Application>Microsoft Office PowerPoint</Application>
  <PresentationFormat>Widescreen</PresentationFormat>
  <Paragraphs>56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</vt:lpstr>
      <vt:lpstr>Joint  Application Development</vt:lpstr>
      <vt:lpstr>Joint Application Development </vt:lpstr>
      <vt:lpstr>JAD Team Roles</vt:lpstr>
      <vt:lpstr>Preparing a JAD Workshop </vt:lpstr>
      <vt:lpstr>The JAD Workshop</vt:lpstr>
      <vt:lpstr>Upside</vt:lpstr>
      <vt:lpstr>Downside</vt:lpstr>
      <vt:lpstr>Recommendations</vt:lpstr>
      <vt:lpstr>Thank You!!!!!!!!!!!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Joint  Application Development</dc:title>
  <dc:creator>Avash Nepal</dc:creator>
  <cp:lastModifiedBy>singhanikesh12@outlook.com</cp:lastModifiedBy>
  <cp:revision>5</cp:revision>
  <dcterms:created xsi:type="dcterms:W3CDTF">2022-11-14T15:25:09Z</dcterms:created>
  <dcterms:modified xsi:type="dcterms:W3CDTF">2022-11-15T06:41:49Z</dcterms:modified>
</cp:coreProperties>
</file>

<file path=docProps/thumbnail.jpeg>
</file>